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60" r:id="rId4"/>
    <p:sldId id="266" r:id="rId5"/>
    <p:sldId id="267" r:id="rId6"/>
    <p:sldId id="268" r:id="rId7"/>
    <p:sldId id="269" r:id="rId8"/>
    <p:sldId id="270" r:id="rId9"/>
    <p:sldId id="271" r:id="rId10"/>
    <p:sldId id="272" r:id="rId11"/>
  </p:sldIdLst>
  <p:sldSz cx="12192000" cy="6858000"/>
  <p:notesSz cx="10021888" cy="6888163"/>
  <p:embeddedFontLst>
    <p:embeddedFont>
      <p:font typeface="Consolas" panose="020B0609020204030204" pitchFamily="49" charset="0"/>
      <p:regular r:id="rId14"/>
      <p:bold r:id="rId15"/>
      <p:italic r:id="rId16"/>
      <p:boldItalic r:id="rId17"/>
    </p:embeddedFont>
    <p:embeddedFont>
      <p:font typeface="G마켓 산스 Bold" panose="02000000000000000000" pitchFamily="50" charset="-127"/>
      <p:regular r:id="rId18"/>
    </p:embeddedFont>
    <p:embeddedFont>
      <p:font typeface="ONE 모바일고딕 Bold" panose="00000800000000000000" pitchFamily="2" charset="-127"/>
      <p:bold r:id="rId19"/>
    </p:embeddedFont>
    <p:embeddedFont>
      <p:font typeface="ONE 모바일고딕 Title" panose="00000500000000000000" pitchFamily="2" charset="-127"/>
      <p:regular r:id="rId20"/>
    </p:embeddedFont>
    <p:embeddedFont>
      <p:font typeface="맑은 고딕" panose="020B0503020000020004" pitchFamily="50" charset="-127"/>
      <p:regular r:id="rId21"/>
      <p:bold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8206C0-E6F4-4BBE-AA95-E90A4674B482}" v="13" dt="2023-11-17T13:27:56.259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commentAuthors" Target="commentAuthors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3912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02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968091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69792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8531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14336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777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03504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en-US" altLang="ko-KR" sz="2400" dirty="0" err="1">
                <a:latin typeface="+mj-ea"/>
                <a:ea typeface="+mj-ea"/>
              </a:rPr>
              <a:t>gitHub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r>
              <a:rPr lang="ko-KR" altLang="en-US" sz="24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휴대기기의 경우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리디렉션을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사용할 것을 권장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ko-KR" altLang="en-US" sz="2000" dirty="0" err="1">
                <a:solidFill>
                  <a:srgbClr val="5A8480"/>
                </a:solidFill>
              </a:rPr>
              <a:t>리디렉션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657FDF8-8399-4199-A18E-24B263BA3367}"/>
              </a:ext>
            </a:extLst>
          </p:cNvPr>
          <p:cNvSpPr/>
          <p:nvPr/>
        </p:nvSpPr>
        <p:spPr>
          <a:xfrm>
            <a:off x="2167467" y="2679032"/>
            <a:ext cx="7890933" cy="141972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signInWithRedirect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signInWithRedirect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provider);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7202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56392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4703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Firebase Social Login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구글로 로그인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Log out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 err="1">
                <a:latin typeface="+mn-ea"/>
              </a:rPr>
              <a:t>gitHub</a:t>
            </a:r>
            <a:r>
              <a:rPr lang="en-US" altLang="ko-KR" sz="2000" dirty="0">
                <a:latin typeface="+mn-ea"/>
              </a:rPr>
              <a:t> </a:t>
            </a:r>
            <a:r>
              <a:rPr lang="ko-KR" altLang="en-US" sz="2000" dirty="0">
                <a:latin typeface="+mn-ea"/>
              </a:rPr>
              <a:t>로그인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Firebase Social Login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623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구글로 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Google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제공업체 객체의 인스턴스를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인스턴스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2"/>
            <a:ext cx="7890933" cy="141972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provider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6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623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구글로 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팝업 창을 사용하여 로그인 과정을 진행하려면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signInWithPopup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호출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팝업 창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2"/>
            <a:ext cx="7890933" cy="256673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provider)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.then((result)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credential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GoogleAuthProvider.credentialFromResult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(result);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token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credential.accessToken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result.user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Handle Errors here.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84998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762334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구글로 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휴대기기의 경우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리디렉션을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사용할 것을 권장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ko-KR" altLang="en-US" sz="2000" dirty="0" err="1">
                <a:solidFill>
                  <a:srgbClr val="5A8480"/>
                </a:solidFill>
              </a:rPr>
              <a:t>리디렉션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2"/>
            <a:ext cx="7890933" cy="256673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provider)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.then((result)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credential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GoogleAuthProvider.credentialFromResult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(result);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token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credential.accessToken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result.user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Handle Errors here.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83028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2867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Log out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사용자를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로그아웃시키려면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signOut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호출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 err="1">
                <a:solidFill>
                  <a:srgbClr val="5A8480"/>
                </a:solidFill>
              </a:rPr>
              <a:t>signOut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2"/>
            <a:ext cx="7890933" cy="256673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signOut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signOut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(auth).then(()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Sign-out successful.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An error happened.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87996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03504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en-US" altLang="ko-KR" sz="2400" dirty="0" err="1">
                <a:latin typeface="+mj-ea"/>
                <a:ea typeface="+mj-ea"/>
              </a:rPr>
              <a:t>gitHub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r>
              <a:rPr lang="ko-KR" altLang="en-US" sz="24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GitHub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제공업체 객체의 인스턴스를 생성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인스턴스 생성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225AA18B-91F0-4204-94C1-C4D0B0518759}"/>
              </a:ext>
            </a:extLst>
          </p:cNvPr>
          <p:cNvSpPr/>
          <p:nvPr/>
        </p:nvSpPr>
        <p:spPr>
          <a:xfrm>
            <a:off x="2167467" y="2679032"/>
            <a:ext cx="7890933" cy="141972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GithubAuthProvider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provider =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new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GithubAuthProvider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5436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Social Login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035049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en-US" altLang="ko-KR" sz="2400" dirty="0" err="1">
                <a:latin typeface="+mj-ea"/>
                <a:ea typeface="+mj-ea"/>
              </a:rPr>
              <a:t>gitHub</a:t>
            </a:r>
            <a:r>
              <a:rPr lang="en-US" altLang="ko-KR" sz="2400" dirty="0">
                <a:latin typeface="+mj-ea"/>
                <a:ea typeface="+mj-ea"/>
              </a:rPr>
              <a:t> </a:t>
            </a:r>
            <a:r>
              <a:rPr lang="ko-KR" altLang="en-US" sz="2400" dirty="0">
                <a:latin typeface="+mj-ea"/>
                <a:ea typeface="+mj-ea"/>
              </a:rPr>
              <a:t>로그인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팝업 창을 사용하여 로그인 과정을 진행하려면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signInWithPopup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호출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팝업 창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2626DE1C-BACA-4111-B612-F75B1D19AC65}"/>
              </a:ext>
            </a:extLst>
          </p:cNvPr>
          <p:cNvSpPr/>
          <p:nvPr/>
        </p:nvSpPr>
        <p:spPr>
          <a:xfrm>
            <a:off x="2167467" y="2679032"/>
            <a:ext cx="7890933" cy="256673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GithubAuthProvider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signInWithPopup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provider)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.then((result)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 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credential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GithubAuthProvider.credentialFromResult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(result);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token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credential.accessToken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result.user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Handle Errors here.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747853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1693</TotalTime>
  <Words>1177</Words>
  <Application>Microsoft Office PowerPoint</Application>
  <PresentationFormat>와이드스크린</PresentationFormat>
  <Paragraphs>158</Paragraphs>
  <Slides>10</Slides>
  <Notes>10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7" baseType="lpstr">
      <vt:lpstr>Consolas</vt:lpstr>
      <vt:lpstr>맑은 고딕</vt:lpstr>
      <vt:lpstr>Arial</vt:lpstr>
      <vt:lpstr>ONE 모바일고딕 Title</vt:lpstr>
      <vt:lpstr>ONE 모바일고딕 Bold</vt:lpstr>
      <vt:lpstr>G마켓 산스 Bold</vt:lpstr>
      <vt:lpstr>Office 테마</vt:lpstr>
      <vt:lpstr>React와 Firebase로  시작하는 웹 프로그래밍</vt:lpstr>
      <vt:lpstr>PowerPoint 프레젠테이션</vt:lpstr>
      <vt:lpstr>Firebase Social Login</vt:lpstr>
      <vt:lpstr>Firebase Social Login</vt:lpstr>
      <vt:lpstr>Firebase Social Login</vt:lpstr>
      <vt:lpstr>Firebase Social Login</vt:lpstr>
      <vt:lpstr>Firebase Social Login</vt:lpstr>
      <vt:lpstr>Firebase Social Login</vt:lpstr>
      <vt:lpstr>Firebase Social Login</vt:lpstr>
      <vt:lpstr>Firebase Social Login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71</cp:revision>
  <cp:lastPrinted>2021-11-30T05:26:28Z</cp:lastPrinted>
  <dcterms:created xsi:type="dcterms:W3CDTF">2021-11-30T00:54:57Z</dcterms:created>
  <dcterms:modified xsi:type="dcterms:W3CDTF">2023-11-20T02:49:00Z</dcterms:modified>
</cp:coreProperties>
</file>

<file path=docProps/thumbnail.jpeg>
</file>